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docProps/app.xml" ContentType="application/vnd.openxmlformats-officedocument.extended-properties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commentAuthors.xml" ContentType="application/vnd.openxmlformats-officedocument.presentationml.commentAuthors+xml"/>
  <Default Extension="png" ContentType="image/png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3"/>
  </p:notesMasterIdLst>
  <p:handoutMasterIdLst>
    <p:handoutMasterId r:id="rId4"/>
  </p:handoutMasterIdLst>
  <p:sldIdLst>
    <p:sldId id="520" r:id="rId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-106" charset="2"/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-106" charset="2"/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-106" charset="2"/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-106" charset="2"/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Font typeface="Monotype Sorts" pitchFamily="-106" charset="2"/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chemeClr val="accent1"/>
        </a:solidFill>
        <a:latin typeface="Arial" pitchFamily="-106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ELIAS METRAL" initials="E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00FFFF"/>
    <a:srgbClr val="33CCFF"/>
    <a:srgbClr val="0099FF"/>
    <a:srgbClr val="FFCCFF"/>
    <a:srgbClr val="CCFFFF"/>
    <a:srgbClr val="99FFCC"/>
    <a:srgbClr val="FFCC99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1488" y="-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56" y="-12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5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6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416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Book Antiqua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2263" y="0"/>
            <a:ext cx="3141662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Book Antiqua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7488"/>
            <a:ext cx="31416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Book Antiqua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49738" y="9159875"/>
            <a:ext cx="31416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Book Antiqua" pitchFamily="-106" charset="0"/>
              </a:defRPr>
            </a:lvl1pPr>
          </a:lstStyle>
          <a:p>
            <a:pPr>
              <a:defRPr/>
            </a:pPr>
            <a:fld id="{B7B4379A-8951-CC4A-BB25-A85D7C1AC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Elias Métral, USPAS2009 course, Albuquerque, USA, June 22-26, 2009                                                                                                                                                                /128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C3506-B310-1643-A589-9ACE1E159FB2}" type="slidenum">
              <a:rPr lang="en-US"/>
              <a:pPr>
                <a:defRPr/>
              </a:pPr>
              <a:t>‹#›</a:t>
            </a:fld>
            <a:r>
              <a:rPr lang="en-US"/>
              <a:t>/67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Elias Métral, USPAS2009 course, Albuquerque, USA, June 22-26, 2009                                                                                                                                                                /128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85E9B-D646-924E-8095-5FFF41FB1237}" type="slidenum">
              <a:rPr lang="en-US"/>
              <a:pPr>
                <a:defRPr/>
              </a:pPr>
              <a:t>‹#›</a:t>
            </a:fld>
            <a:r>
              <a:rPr lang="en-US"/>
              <a:t>/67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466725"/>
            <a:ext cx="6629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 b="0" smtClean="0">
                <a:solidFill>
                  <a:schemeClr val="tx1"/>
                </a:solidFill>
                <a:latin typeface="Times New Roman" pitchFamily="-106" charset="0"/>
              </a:defRPr>
            </a:lvl1pPr>
          </a:lstStyle>
          <a:p>
            <a:pPr>
              <a:defRPr/>
            </a:pPr>
            <a:r>
              <a:rPr lang="en-US" smtClean="0"/>
              <a:t>Elias Métral, USPAS2009 course, Albuquerque, USA, June 22-26, 2009                                                                                                                                                                /128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77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1"/>
                </a:solidFill>
                <a:latin typeface="Times New Roman" pitchFamily="-106" charset="0"/>
              </a:defRPr>
            </a:lvl1pPr>
          </a:lstStyle>
          <a:p>
            <a:pPr>
              <a:defRPr/>
            </a:pPr>
            <a:fld id="{E82C27FD-4276-6147-A1A0-4923665E7708}" type="slidenum">
              <a:rPr lang="en-US"/>
              <a:pPr>
                <a:defRPr/>
              </a:pPr>
              <a:t>‹#›</a:t>
            </a:fld>
            <a:r>
              <a:rPr lang="en-US" dirty="0"/>
              <a:t>    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r:id="rId1"/>
    <p:sldLayoutId r:id="rId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pitchFamily="-10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pitchFamily="-10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pitchFamily="-10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-106" charset="2"/>
        <a:buChar char="u"/>
        <a:defRPr sz="2800" b="1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-106" charset="2"/>
        <a:buChar char="u"/>
        <a:defRPr sz="2000" b="1">
          <a:solidFill>
            <a:schemeClr val="hlink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6" charset="2"/>
        <a:buChar char="u"/>
        <a:defRPr sz="2000">
          <a:solidFill>
            <a:schemeClr val="hlink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-106" charset="2"/>
        <a:buChar char="u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6" charset="2"/>
        <a:buChar char="u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6" charset="2"/>
        <a:buChar char="u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6" charset="2"/>
        <a:buChar char="u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6" charset="2"/>
        <a:buChar char="u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6" charset="2"/>
        <a:buChar char="u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png"/><Relationship Id="rId1" Type="http://schemas.openxmlformats.org/officeDocument/2006/relationships/video" Target="file://localhost/Users/eliasmetral/Documents/CERN/Private_Since_07-12-08/Courses/USPAS/2009/MyTalks/colli_lang_fine_06.gif" TargetMode="External"/><Relationship Id="rId2" Type="http://schemas.openxmlformats.org/officeDocument/2006/relationships/slideLayout" Target="../slideLayouts/slideLayout1.xml"/><Relationship Id="rId3" Type="http://schemas.openxmlformats.org/officeDocument/2006/relationships/hyperlink" Target="http://www.cst.com/Content/Applications/Article/Wake+Field+Simulation+of+a+Collima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Elias Métral, USPAS2009 course, Albuquerque, USA, June 22-26, 2009                                                                                                                                                                /128</a:t>
            </a:r>
            <a:endParaRPr lang="en-US" dirty="0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28600" y="152400"/>
            <a:ext cx="868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EXAMPLES OF ELECTROMAGNETIC SIMULATIONS (1/17)</a:t>
            </a:r>
            <a:endParaRPr lang="en-US" sz="2000" dirty="0">
              <a:solidFill>
                <a:schemeClr val="tx1"/>
              </a:solidFill>
              <a:sym typeface="Mathematica1" pitchFamily="2" charset="2"/>
            </a:endParaRPr>
          </a:p>
        </p:txBody>
      </p:sp>
      <p:sp>
        <p:nvSpPr>
          <p:cNvPr id="9223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9AC637-24ED-9245-BE37-967F9E227980}" type="slidenum">
              <a:rPr lang="en-US" sz="1000" smtClean="0"/>
              <a:pPr/>
              <a:t>1</a:t>
            </a:fld>
            <a:endParaRPr lang="en-US" sz="1000" dirty="0" smtClean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6200" y="609600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just">
              <a:buFont typeface="Monotype Sorts" pitchFamily="-106" charset="2"/>
              <a:buChar char="u"/>
              <a:tabLst>
                <a:tab pos="1146175" algn="l"/>
              </a:tabLst>
            </a:pPr>
            <a:r>
              <a:rPr lang="en-US" sz="2000" dirty="0" smtClean="0">
                <a:solidFill>
                  <a:srgbClr val="FFFF00"/>
                </a:solidFill>
                <a:ea typeface="ＭＳ Ｐゴシック" pitchFamily="-106" charset="-128"/>
                <a:cs typeface="ＭＳ Ｐゴシック" pitchFamily="-106" charset="-128"/>
                <a:sym typeface="Mathematica1" pitchFamily="2" charset="2"/>
              </a:rPr>
              <a:t>Example from CST (Computer Simulation Technology: </a:t>
            </a:r>
            <a:r>
              <a:rPr lang="en-US" sz="1400" dirty="0" smtClean="0">
                <a:solidFill>
                  <a:srgbClr val="FFFF00"/>
                </a:solidFill>
                <a:ea typeface="ＭＳ Ｐゴシック" pitchFamily="-106" charset="-128"/>
                <a:cs typeface="ＭＳ Ｐゴシック" pitchFamily="-106" charset="-128"/>
                <a:sym typeface="Mathematica1" pitchFamily="2" charset="2"/>
                <a:hlinkClick r:id="rId3"/>
              </a:rPr>
              <a:t>http://www.cst.com/Content/Applications/Article/Wake+Field+Simulation+of+a+Collimator</a:t>
            </a:r>
            <a:r>
              <a:rPr lang="en-US" sz="2000" dirty="0" smtClean="0">
                <a:solidFill>
                  <a:srgbClr val="FFFF00"/>
                </a:solidFill>
                <a:ea typeface="ＭＳ Ｐゴシック" pitchFamily="-106" charset="-128"/>
                <a:cs typeface="ＭＳ Ｐゴシック" pitchFamily="-106" charset="-128"/>
                <a:sym typeface="Mathematica1" pitchFamily="2" charset="2"/>
              </a:rPr>
              <a:t>) =&gt; Wake field simulation of a collimator</a:t>
            </a:r>
            <a:endParaRPr lang="en-US" sz="2000" dirty="0" smtClean="0">
              <a:solidFill>
                <a:schemeClr val="tx1"/>
              </a:solidFill>
              <a:ea typeface="ＭＳ Ｐゴシック" pitchFamily="-106" charset="-128"/>
              <a:cs typeface="ＭＳ Ｐゴシック" pitchFamily="-106" charset="-128"/>
              <a:sym typeface="Mathematica1" pitchFamily="2" charset="2"/>
            </a:endParaRPr>
          </a:p>
        </p:txBody>
      </p:sp>
      <p:pic>
        <p:nvPicPr>
          <p:cNvPr id="8" name="colli_lang_fine_06.gif">
            <a:hlinkClick r:id="" action="ppaction://media"/>
          </p:cNvPr>
          <p:cNvPicPr/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71600" y="1600200"/>
            <a:ext cx="6604000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n-Screen Presentation 1">
  <a:themeElements>
    <a:clrScheme name="On-Screen Presentation 1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On-Screen Presentation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Monotype Sorts" pitchFamily="-106" charset="2"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Arial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Monotype Sorts" pitchFamily="-106" charset="2"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Arial" pitchFamily="-106" charset="0"/>
          </a:defRPr>
        </a:defPPr>
      </a:lstStyle>
    </a:lnDef>
  </a:objectDefaults>
  <a:extraClrSchemeLst>
    <a:extraClrScheme>
      <a:clrScheme name="On-Screen Presentation 1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-Screen Presentation 1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-Screen Presentation 1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-Screen Presentation 1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-Screen Presentation 1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-Screen Presentation 1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-Screen Presentation 1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Z:\P32\MSO97PRO\Template\CERN\On-Screen Presentation 1.pot</Template>
  <TotalTime>19982</TotalTime>
  <Words>72</Words>
  <Application>Microsoft PowerPoint</Application>
  <PresentationFormat>On-screen Show (4:3)</PresentationFormat>
  <Paragraphs>4</Paragraphs>
  <Slides>1</Slides>
  <Notes>0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On-Screen Presentation 1</vt:lpstr>
      <vt:lpstr>Slide 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emetral</dc:creator>
  <cp:lastModifiedBy>ELIAS METRAL</cp:lastModifiedBy>
  <cp:revision>2638</cp:revision>
  <cp:lastPrinted>2001-09-21T15:11:50Z</cp:lastPrinted>
  <dcterms:created xsi:type="dcterms:W3CDTF">2009-06-22T04:34:04Z</dcterms:created>
  <dcterms:modified xsi:type="dcterms:W3CDTF">2009-06-22T04:34:58Z</dcterms:modified>
</cp:coreProperties>
</file>